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67" r:id="rId5"/>
    <p:sldId id="270" r:id="rId6"/>
    <p:sldId id="258" r:id="rId7"/>
    <p:sldId id="259" r:id="rId8"/>
    <p:sldId id="260" r:id="rId9"/>
    <p:sldId id="269" r:id="rId10"/>
    <p:sldId id="262" r:id="rId11"/>
    <p:sldId id="263" r:id="rId12"/>
    <p:sldId id="265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645" autoAdjust="0"/>
  </p:normalViewPr>
  <p:slideViewPr>
    <p:cSldViewPr snapToGrid="0" snapToObjects="1" showGuides="1">
      <p:cViewPr>
        <p:scale>
          <a:sx n="87" d="100"/>
          <a:sy n="87" d="100"/>
        </p:scale>
        <p:origin x="1231" y="6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9FB95-1AE6-0F4F-A971-8E31D8768179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69E35-6AD5-9140-98BA-48BCCA4A9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869E35-6AD5-9140-98BA-48BCCA4A9ED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49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868543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380597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20045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804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43838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754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97438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9919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48495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96389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390434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3602-8BFD-554E-9D1F-42DF41D782B4}" type="datetimeFigureOut">
              <a:rPr kumimoji="1" lang="zh-CN" altLang="en-US" smtClean="0"/>
              <a:t>2017/11/16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DEF38-09C7-9B4C-8B69-91DDD1C6C9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45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516165"/>
            <a:ext cx="12192000" cy="1825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7200" b="1" dirty="0">
                <a:latin typeface="Microsoft YaHei" charset="-122"/>
                <a:ea typeface="Microsoft YaHei" charset="-122"/>
                <a:cs typeface="Microsoft YaHei" charset="-122"/>
              </a:rPr>
              <a:t>一只罗小黑的诞生（</a:t>
            </a:r>
            <a:r>
              <a:rPr kumimoji="1" lang="en-US" altLang="zh-CN" sz="7200" b="1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7200" b="1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17282" y="4797469"/>
            <a:ext cx="36826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Group 12</a:t>
            </a:r>
          </a:p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71115325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 邹迪凯</a:t>
            </a:r>
            <a:endParaRPr kumimoji="1"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71115327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 罗   皓</a:t>
            </a:r>
            <a:endParaRPr kumimoji="1"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71115339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 肖君彦</a:t>
            </a:r>
            <a:endParaRPr kumimoji="1"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1898" y="388306"/>
            <a:ext cx="5694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u"/>
            </a:pPr>
            <a:r>
              <a:rPr kumimoji="1" lang="zh-CN" altLang="en-US" sz="28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计算机图形学第二次研讨</a:t>
            </a:r>
          </a:p>
        </p:txBody>
      </p:sp>
    </p:spTree>
    <p:extLst>
      <p:ext uri="{BB962C8B-B14F-4D97-AF65-F5344CB8AC3E}">
        <p14:creationId xmlns:p14="http://schemas.microsoft.com/office/powerpoint/2010/main" val="143428942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代码结构示意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6E33295-5511-4178-8E2D-E1AFB2814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892824"/>
              </p:ext>
            </p:extLst>
          </p:nvPr>
        </p:nvGraphicFramePr>
        <p:xfrm>
          <a:off x="943608" y="775783"/>
          <a:ext cx="5335271" cy="601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Visio" r:id="rId4" imgW="4638693" imgH="5229166" progId="Visio.Drawing.15">
                  <p:embed/>
                </p:oleObj>
              </mc:Choice>
              <mc:Fallback>
                <p:oleObj name="Visio" r:id="rId4" imgW="4638693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3608" y="775783"/>
                        <a:ext cx="5335271" cy="6014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BFEE726-3514-482D-8A14-237FC67B157D}"/>
              </a:ext>
            </a:extLst>
          </p:cNvPr>
          <p:cNvSpPr txBox="1"/>
          <p:nvPr/>
        </p:nvSpPr>
        <p:spPr>
          <a:xfrm>
            <a:off x="7061200" y="2309782"/>
            <a:ext cx="30784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抽象出类和对象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15315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411435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工程后思考</a:t>
            </a:r>
          </a:p>
        </p:txBody>
      </p:sp>
    </p:spTree>
    <p:extLst>
      <p:ext uri="{BB962C8B-B14F-4D97-AF65-F5344CB8AC3E}">
        <p14:creationId xmlns:p14="http://schemas.microsoft.com/office/powerpoint/2010/main" val="106044180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工程后思考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1747380" y="1542569"/>
            <a:ext cx="751562" cy="903621"/>
            <a:chOff x="1384125" y="1630355"/>
            <a:chExt cx="751562" cy="903621"/>
          </a:xfrm>
        </p:grpSpPr>
        <p:sp>
          <p:nvSpPr>
            <p:cNvPr id="5" name="文本框 4"/>
            <p:cNvSpPr txBox="1"/>
            <p:nvPr/>
          </p:nvSpPr>
          <p:spPr>
            <a:xfrm>
              <a:off x="1384125" y="1630355"/>
              <a:ext cx="52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7" name="直线连接符 6"/>
            <p:cNvCxnSpPr/>
            <p:nvPr/>
          </p:nvCxnSpPr>
          <p:spPr>
            <a:xfrm flipV="1">
              <a:off x="1634645" y="1736823"/>
              <a:ext cx="501042" cy="79715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 11"/>
          <p:cNvGrpSpPr/>
          <p:nvPr/>
        </p:nvGrpSpPr>
        <p:grpSpPr>
          <a:xfrm>
            <a:off x="1747380" y="3185566"/>
            <a:ext cx="751562" cy="903621"/>
            <a:chOff x="1384125" y="1630355"/>
            <a:chExt cx="751562" cy="903621"/>
          </a:xfrm>
        </p:grpSpPr>
        <p:sp>
          <p:nvSpPr>
            <p:cNvPr id="13" name="文本框 12"/>
            <p:cNvSpPr txBox="1"/>
            <p:nvPr/>
          </p:nvSpPr>
          <p:spPr>
            <a:xfrm>
              <a:off x="1384125" y="1630355"/>
              <a:ext cx="52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" name="直线连接符 13"/>
            <p:cNvCxnSpPr/>
            <p:nvPr/>
          </p:nvCxnSpPr>
          <p:spPr>
            <a:xfrm flipV="1">
              <a:off x="1634645" y="1736823"/>
              <a:ext cx="501042" cy="79715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 14"/>
          <p:cNvGrpSpPr/>
          <p:nvPr/>
        </p:nvGrpSpPr>
        <p:grpSpPr>
          <a:xfrm>
            <a:off x="1634645" y="4828563"/>
            <a:ext cx="751562" cy="903621"/>
            <a:chOff x="1384125" y="1630355"/>
            <a:chExt cx="751562" cy="903621"/>
          </a:xfrm>
        </p:grpSpPr>
        <p:sp>
          <p:nvSpPr>
            <p:cNvPr id="16" name="文本框 15"/>
            <p:cNvSpPr txBox="1"/>
            <p:nvPr/>
          </p:nvSpPr>
          <p:spPr>
            <a:xfrm>
              <a:off x="1384125" y="1630355"/>
              <a:ext cx="526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kumimoji="1" lang="zh-CN" altLang="en-US" sz="32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7" name="直线连接符 16"/>
            <p:cNvCxnSpPr/>
            <p:nvPr/>
          </p:nvCxnSpPr>
          <p:spPr>
            <a:xfrm flipV="1">
              <a:off x="1634645" y="1736823"/>
              <a:ext cx="501042" cy="79715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3012509" y="1786003"/>
            <a:ext cx="693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材质、贴图、光照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012509" y="3429000"/>
            <a:ext cx="693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相机移动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画面变换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012509" y="5071997"/>
            <a:ext cx="693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渲染效率</a:t>
            </a:r>
          </a:p>
        </p:txBody>
      </p:sp>
    </p:spTree>
    <p:extLst>
      <p:ext uri="{BB962C8B-B14F-4D97-AF65-F5344CB8AC3E}">
        <p14:creationId xmlns:p14="http://schemas.microsoft.com/office/powerpoint/2010/main" val="18097421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3">
            <a:extLst>
              <a:ext uri="{FF2B5EF4-FFF2-40B4-BE49-F238E27FC236}">
                <a16:creationId xmlns:a16="http://schemas.microsoft.com/office/drawing/2014/main" id="{2ECF6238-DDA9-40B9-98AF-25D762E3506E}"/>
              </a:ext>
            </a:extLst>
          </p:cNvPr>
          <p:cNvSpPr/>
          <p:nvPr/>
        </p:nvSpPr>
        <p:spPr>
          <a:xfrm>
            <a:off x="3411435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感谢</a:t>
            </a:r>
          </a:p>
        </p:txBody>
      </p:sp>
    </p:spTree>
    <p:extLst>
      <p:ext uri="{BB962C8B-B14F-4D97-AF65-F5344CB8AC3E}">
        <p14:creationId xmlns:p14="http://schemas.microsoft.com/office/powerpoint/2010/main" val="11979871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4922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作品补充说明</a:t>
            </a:r>
          </a:p>
        </p:txBody>
      </p:sp>
    </p:spTree>
    <p:extLst>
      <p:ext uri="{BB962C8B-B14F-4D97-AF65-F5344CB8AC3E}">
        <p14:creationId xmlns:p14="http://schemas.microsoft.com/office/powerpoint/2010/main" val="12041846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A0848FA7-60F9-4B4C-83F8-C710D023E067}"/>
              </a:ext>
            </a:extLst>
          </p:cNvPr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作品补充说明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F452BE-7C5D-4261-9948-7BA440D4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41" y="1916437"/>
            <a:ext cx="4177461" cy="25418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C5FEA9-6E4E-4E19-A1D5-1033536274A5}"/>
              </a:ext>
            </a:extLst>
          </p:cNvPr>
          <p:cNvSpPr txBox="1"/>
          <p:nvPr/>
        </p:nvSpPr>
        <p:spPr>
          <a:xfrm>
            <a:off x="2412318" y="4856728"/>
            <a:ext cx="352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罗小黑 和 嘿咻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3D00B3-A48B-4824-8359-8C037827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76" y="1916437"/>
            <a:ext cx="4519633" cy="254181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493A0C5-19E8-469B-9CE4-8F4B8F283A5F}"/>
              </a:ext>
            </a:extLst>
          </p:cNvPr>
          <p:cNvSpPr txBox="1"/>
          <p:nvPr/>
        </p:nvSpPr>
        <p:spPr>
          <a:xfrm>
            <a:off x="7281398" y="4832173"/>
            <a:ext cx="352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罗小黑战记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中片段</a:t>
            </a:r>
          </a:p>
        </p:txBody>
      </p:sp>
    </p:spTree>
    <p:extLst>
      <p:ext uri="{BB962C8B-B14F-4D97-AF65-F5344CB8AC3E}">
        <p14:creationId xmlns:p14="http://schemas.microsoft.com/office/powerpoint/2010/main" val="247398247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4922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作品成果展示</a:t>
            </a:r>
          </a:p>
        </p:txBody>
      </p:sp>
    </p:spTree>
    <p:extLst>
      <p:ext uri="{BB962C8B-B14F-4D97-AF65-F5344CB8AC3E}">
        <p14:creationId xmlns:p14="http://schemas.microsoft.com/office/powerpoint/2010/main" val="1389009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23D28545-22A5-4ED5-B3B7-E13DE45D8F4F}"/>
              </a:ext>
            </a:extLst>
          </p:cNvPr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作品成果展示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E91505-A977-4636-9B98-13071C7F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07" y="1327585"/>
            <a:ext cx="7177586" cy="520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7991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4922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工作思路简述</a:t>
            </a:r>
          </a:p>
        </p:txBody>
      </p:sp>
    </p:spTree>
    <p:extLst>
      <p:ext uri="{BB962C8B-B14F-4D97-AF65-F5344CB8AC3E}">
        <p14:creationId xmlns:p14="http://schemas.microsoft.com/office/powerpoint/2010/main" val="17435846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工作思路简述</a:t>
            </a: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5502000" y="1461884"/>
            <a:ext cx="1188000" cy="1188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/>
              <a:t>Step</a:t>
            </a:r>
            <a:r>
              <a:rPr kumimoji="1" lang="zh-CN" altLang="en-US" sz="2200" b="1" dirty="0"/>
              <a:t> </a:t>
            </a:r>
            <a:r>
              <a:rPr kumimoji="1" lang="en-US" altLang="zh-CN" sz="2200" b="1" dirty="0"/>
              <a:t>1</a:t>
            </a:r>
            <a:endParaRPr kumimoji="1" lang="zh-CN" altLang="en-US" sz="2200" b="1" dirty="0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5501999" y="5004528"/>
            <a:ext cx="1188000" cy="11880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/>
              <a:t>Step</a:t>
            </a:r>
            <a:r>
              <a:rPr kumimoji="1" lang="zh-CN" altLang="en-US" sz="2200" b="1" dirty="0"/>
              <a:t> </a:t>
            </a:r>
            <a:r>
              <a:rPr kumimoji="1" lang="en-US" altLang="zh-CN" sz="2200" b="1" dirty="0"/>
              <a:t>3</a:t>
            </a:r>
            <a:endParaRPr kumimoji="1" lang="zh-CN" altLang="en-US" sz="2200" b="1" dirty="0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5501999" y="3233206"/>
            <a:ext cx="1188000" cy="118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200" b="1" dirty="0"/>
              <a:t>Step</a:t>
            </a:r>
            <a:r>
              <a:rPr kumimoji="1" lang="zh-CN" altLang="en-US" sz="2200" b="1" dirty="0"/>
              <a:t> </a:t>
            </a:r>
            <a:r>
              <a:rPr kumimoji="1" lang="en-US" altLang="zh-CN" sz="2200" b="1" dirty="0"/>
              <a:t>2</a:t>
            </a:r>
            <a:endParaRPr kumimoji="1" lang="zh-CN" altLang="en-US" sz="2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1270631" y="1208216"/>
            <a:ext cx="3818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kumimoji="1"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1:</a:t>
            </a:r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分析问题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98207" y="1669881"/>
            <a:ext cx="46908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分析题目的要求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3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三维  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两只动物独立运动  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3. 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变换</a:t>
            </a:r>
          </a:p>
          <a:p>
            <a:pPr algn="r">
              <a:lnSpc>
                <a:spcPct val="13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寻找参照图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128389" y="2967335"/>
            <a:ext cx="4690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kumimoji="1" lang="en-US" altLang="zh-CN" sz="2400" b="1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2:</a:t>
            </a:r>
            <a:r>
              <a:rPr kumimoji="1" lang="zh-CN" altLang="en-US" sz="2400" b="1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分解问题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28389" y="3429000"/>
            <a:ext cx="49800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小组分工</a:t>
            </a:r>
            <a:endParaRPr kumimoji="1" lang="en-US" altLang="zh-CN" sz="20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zh-CN" altLang="en-US" sz="20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基本几何形体</a:t>
            </a:r>
            <a:endParaRPr kumimoji="1" lang="en-US" altLang="zh-CN" sz="20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zh-CN" altLang="en-US" sz="20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模型子部件</a:t>
            </a:r>
            <a:endParaRPr kumimoji="1" lang="en-US" altLang="zh-CN" sz="20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70631" y="4667493"/>
            <a:ext cx="3818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kumimoji="1"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3:</a:t>
            </a:r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组合成果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98207" y="5129158"/>
            <a:ext cx="46908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统一名称和去除冗余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3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合并代码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3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调整位置和大小</a:t>
            </a:r>
          </a:p>
        </p:txBody>
      </p:sp>
    </p:spTree>
    <p:extLst>
      <p:ext uri="{BB962C8B-B14F-4D97-AF65-F5344CB8AC3E}">
        <p14:creationId xmlns:p14="http://schemas.microsoft.com/office/powerpoint/2010/main" val="8141926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74922" y="2802193"/>
            <a:ext cx="5442155" cy="1253613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代码结构示意</a:t>
            </a:r>
          </a:p>
        </p:txBody>
      </p:sp>
    </p:spTree>
    <p:extLst>
      <p:ext uri="{BB962C8B-B14F-4D97-AF65-F5344CB8AC3E}">
        <p14:creationId xmlns:p14="http://schemas.microsoft.com/office/powerpoint/2010/main" val="13056956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098CB321-C8E5-4BBF-A33C-099B63155D65}"/>
              </a:ext>
            </a:extLst>
          </p:cNvPr>
          <p:cNvSpPr/>
          <p:nvPr/>
        </p:nvSpPr>
        <p:spPr>
          <a:xfrm>
            <a:off x="4076085" y="273876"/>
            <a:ext cx="4039829" cy="66367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代码结构示意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BC926BA-00DE-4CE8-BEE4-BF56DAEE89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059361"/>
              </p:ext>
            </p:extLst>
          </p:nvPr>
        </p:nvGraphicFramePr>
        <p:xfrm>
          <a:off x="4238808" y="762979"/>
          <a:ext cx="4039829" cy="5932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Visio" r:id="rId3" imgW="3476475" imgH="5105231" progId="Visio.Drawing.15">
                  <p:embed/>
                </p:oleObj>
              </mc:Choice>
              <mc:Fallback>
                <p:oleObj name="Visio" r:id="rId3" imgW="3476475" imgH="5105231" progId="Visio.Drawing.15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5F7E6018-EDAF-4CDB-A988-58331B3133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38808" y="762979"/>
                        <a:ext cx="4039829" cy="5932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线连接符 9">
            <a:extLst>
              <a:ext uri="{FF2B5EF4-FFF2-40B4-BE49-F238E27FC236}">
                <a16:creationId xmlns:a16="http://schemas.microsoft.com/office/drawing/2014/main" id="{CB2E7790-5F69-4A9D-882C-DAF44EA15FFD}"/>
              </a:ext>
            </a:extLst>
          </p:cNvPr>
          <p:cNvCxnSpPr>
            <a:cxnSpLocks/>
          </p:cNvCxnSpPr>
          <p:nvPr/>
        </p:nvCxnSpPr>
        <p:spPr>
          <a:xfrm>
            <a:off x="3505200" y="3751267"/>
            <a:ext cx="1198880" cy="1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9">
            <a:extLst>
              <a:ext uri="{FF2B5EF4-FFF2-40B4-BE49-F238E27FC236}">
                <a16:creationId xmlns:a16="http://schemas.microsoft.com/office/drawing/2014/main" id="{497A4B9A-981D-4E04-929C-112F161759B8}"/>
              </a:ext>
            </a:extLst>
          </p:cNvPr>
          <p:cNvCxnSpPr>
            <a:cxnSpLocks/>
          </p:cNvCxnSpPr>
          <p:nvPr/>
        </p:nvCxnSpPr>
        <p:spPr>
          <a:xfrm>
            <a:off x="3505200" y="4655507"/>
            <a:ext cx="1198880" cy="1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F9272E5-7A26-4AB5-A7DC-C9A95976283B}"/>
              </a:ext>
            </a:extLst>
          </p:cNvPr>
          <p:cNvSpPr txBox="1"/>
          <p:nvPr/>
        </p:nvSpPr>
        <p:spPr>
          <a:xfrm>
            <a:off x="971347" y="3428806"/>
            <a:ext cx="2348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dx=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clientX-lastX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clientY-lastY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3E8623-845F-4F7C-AEE0-65986044E81D}"/>
              </a:ext>
            </a:extLst>
          </p:cNvPr>
          <p:cNvSpPr txBox="1"/>
          <p:nvPr/>
        </p:nvSpPr>
        <p:spPr>
          <a:xfrm>
            <a:off x="1459119" y="4193843"/>
            <a:ext cx="1829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rotateY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rotateX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translate</a:t>
            </a:r>
          </a:p>
        </p:txBody>
      </p:sp>
      <p:cxnSp>
        <p:nvCxnSpPr>
          <p:cNvPr id="15" name="直线连接符 9">
            <a:extLst>
              <a:ext uri="{FF2B5EF4-FFF2-40B4-BE49-F238E27FC236}">
                <a16:creationId xmlns:a16="http://schemas.microsoft.com/office/drawing/2014/main" id="{1175C92B-1E43-4CA5-85F1-F6EF76DF0A52}"/>
              </a:ext>
            </a:extLst>
          </p:cNvPr>
          <p:cNvCxnSpPr>
            <a:cxnSpLocks/>
          </p:cNvCxnSpPr>
          <p:nvPr/>
        </p:nvCxnSpPr>
        <p:spPr>
          <a:xfrm flipV="1">
            <a:off x="7187459" y="3729208"/>
            <a:ext cx="1255501" cy="2206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8E5F571-78F2-4AD3-B31E-31896535D62D}"/>
              </a:ext>
            </a:extLst>
          </p:cNvPr>
          <p:cNvSpPr txBox="1"/>
          <p:nvPr/>
        </p:nvSpPr>
        <p:spPr>
          <a:xfrm>
            <a:off x="8544560" y="3544542"/>
            <a:ext cx="182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onClick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9">
            <a:extLst>
              <a:ext uri="{FF2B5EF4-FFF2-40B4-BE49-F238E27FC236}">
                <a16:creationId xmlns:a16="http://schemas.microsoft.com/office/drawing/2014/main" id="{F55F4C02-58E5-4FF0-92B1-56C7A5AD82F4}"/>
              </a:ext>
            </a:extLst>
          </p:cNvPr>
          <p:cNvCxnSpPr>
            <a:cxnSpLocks/>
          </p:cNvCxnSpPr>
          <p:nvPr/>
        </p:nvCxnSpPr>
        <p:spPr>
          <a:xfrm flipV="1">
            <a:off x="7187459" y="4633447"/>
            <a:ext cx="1255501" cy="2206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BA9A051-6975-4550-9A72-C1200134135E}"/>
              </a:ext>
            </a:extLst>
          </p:cNvPr>
          <p:cNvSpPr txBox="1"/>
          <p:nvPr/>
        </p:nvSpPr>
        <p:spPr>
          <a:xfrm>
            <a:off x="8544560" y="4060297"/>
            <a:ext cx="2217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position.x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+= step</a:t>
            </a: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rotateAngel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+= step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 += step</a:t>
            </a: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updateMatrix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3DE11F-A224-4128-BE02-6CD4E56E4ADA}"/>
              </a:ext>
            </a:extLst>
          </p:cNvPr>
          <p:cNvSpPr txBox="1"/>
          <p:nvPr/>
        </p:nvSpPr>
        <p:spPr>
          <a:xfrm>
            <a:off x="584396" y="5219361"/>
            <a:ext cx="2736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modelViewMatrix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perspectiveMatrix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aVertexPosition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线连接符 9">
            <a:extLst>
              <a:ext uri="{FF2B5EF4-FFF2-40B4-BE49-F238E27FC236}">
                <a16:creationId xmlns:a16="http://schemas.microsoft.com/office/drawing/2014/main" id="{55C1711D-E924-43DE-8FE5-4CCB3A002699}"/>
              </a:ext>
            </a:extLst>
          </p:cNvPr>
          <p:cNvCxnSpPr>
            <a:cxnSpLocks/>
          </p:cNvCxnSpPr>
          <p:nvPr/>
        </p:nvCxnSpPr>
        <p:spPr>
          <a:xfrm flipV="1">
            <a:off x="3529696" y="5681026"/>
            <a:ext cx="1985318" cy="22060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5223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176</Words>
  <Application>Microsoft Office PowerPoint</Application>
  <PresentationFormat>宽屏</PresentationFormat>
  <Paragraphs>60</Paragraphs>
  <Slides>13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DengXian</vt:lpstr>
      <vt:lpstr>DengXian Light</vt:lpstr>
      <vt:lpstr>Microsoft YaHei</vt:lpstr>
      <vt:lpstr>Microsoft YaHei</vt:lpstr>
      <vt:lpstr>Arial</vt:lpstr>
      <vt:lpstr>Wingdings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肖君彦</dc:creator>
  <cp:lastModifiedBy>邹迪凯</cp:lastModifiedBy>
  <cp:revision>46</cp:revision>
  <dcterms:created xsi:type="dcterms:W3CDTF">2017-10-24T08:05:56Z</dcterms:created>
  <dcterms:modified xsi:type="dcterms:W3CDTF">2017-11-16T01:50:43Z</dcterms:modified>
</cp:coreProperties>
</file>